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8" r:id="rId4"/>
    <p:sldId id="270" r:id="rId5"/>
    <p:sldId id="271" r:id="rId6"/>
    <p:sldId id="274" r:id="rId7"/>
    <p:sldId id="278" r:id="rId8"/>
    <p:sldId id="289" r:id="rId9"/>
    <p:sldId id="280" r:id="rId10"/>
    <p:sldId id="279" r:id="rId11"/>
    <p:sldId id="282" r:id="rId12"/>
    <p:sldId id="281" r:id="rId13"/>
    <p:sldId id="283" r:id="rId14"/>
    <p:sldId id="284" r:id="rId15"/>
    <p:sldId id="257" r:id="rId16"/>
    <p:sldId id="258" r:id="rId17"/>
    <p:sldId id="259" r:id="rId18"/>
    <p:sldId id="260" r:id="rId19"/>
    <p:sldId id="261" r:id="rId20"/>
    <p:sldId id="262" r:id="rId21"/>
    <p:sldId id="285" r:id="rId22"/>
    <p:sldId id="273" r:id="rId23"/>
    <p:sldId id="2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5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70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53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6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1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89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63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0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02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7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60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22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54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6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7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8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59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52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6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4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4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2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5AEB0-4B81-4524-ABCA-D6C3442F31E6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70BBF-795C-4EEE-A43C-0DECA97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3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2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7106-D5F1-46E1-B59F-63FB04683917}" type="datetimeFigureOut">
              <a:rPr lang="en-US" smtClean="0"/>
              <a:t>09/15/2021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828A5-E2EE-428D-9CDF-2692A77F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1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90" y="408690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419601" y="360221"/>
            <a:ext cx="7370618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PEOPLE'S COMMITTEE OF BINH CHANH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TAN NHUT 6 primary school</a:t>
            </a:r>
          </a:p>
        </p:txBody>
      </p:sp>
      <p:pic>
        <p:nvPicPr>
          <p:cNvPr id="1030" name="Picture 6" descr="Welcome Signs | Kids Décor | Fun Sign Facto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6"/>
          <a:stretch/>
        </p:blipFill>
        <p:spPr bwMode="auto">
          <a:xfrm>
            <a:off x="4779819" y="1814947"/>
            <a:ext cx="6690670" cy="206432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33238" y="4271075"/>
            <a:ext cx="787307" cy="38405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60545" y="4862946"/>
            <a:ext cx="7188109" cy="96981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Trâm’s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lesson</a:t>
            </a:r>
          </a:p>
        </p:txBody>
      </p:sp>
    </p:spTree>
    <p:extLst>
      <p:ext uri="{BB962C8B-B14F-4D97-AF65-F5344CB8AC3E}">
        <p14:creationId xmlns:p14="http://schemas.microsoft.com/office/powerpoint/2010/main" val="27862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track 07">
            <a:hlinkClick r:id="" action="ppaction://media"/>
            <a:extLst>
              <a:ext uri="{FF2B5EF4-FFF2-40B4-BE49-F238E27FC236}">
                <a16:creationId xmlns:a16="http://schemas.microsoft.com/office/drawing/2014/main" id="{9F532036-60D1-4138-947A-F6703EBA39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8426" cy="6878334"/>
          </a:xfrm>
        </p:spPr>
      </p:pic>
    </p:spTree>
    <p:extLst>
      <p:ext uri="{BB962C8B-B14F-4D97-AF65-F5344CB8AC3E}">
        <p14:creationId xmlns:p14="http://schemas.microsoft.com/office/powerpoint/2010/main" val="84506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CDE03B-7012-4834-B9CF-45B5352A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22" y="1137021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Ask and answer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B8011-5350-4F68-B4A7-BD8383E1A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" t="67186" r="38461" b="23463"/>
          <a:stretch/>
        </p:blipFill>
        <p:spPr>
          <a:xfrm>
            <a:off x="263231" y="2560320"/>
            <a:ext cx="11491073" cy="326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6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5626FD-F5D3-411F-B022-9603B449A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71" t="76004" r="39681" b="6063"/>
          <a:stretch/>
        </p:blipFill>
        <p:spPr>
          <a:xfrm>
            <a:off x="335280" y="1738814"/>
            <a:ext cx="11502761" cy="4875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5215E8-EBD1-4685-9A45-322D7C99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5826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lebration GIF by Pri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57" y="7257"/>
            <a:ext cx="6850743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00974"/>
            <a:ext cx="5341256" cy="64633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28303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67" y="1278094"/>
            <a:ext cx="4447268" cy="4447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386630">
            <a:off x="391886" y="2394857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orange</a:t>
            </a:r>
          </a:p>
        </p:txBody>
      </p:sp>
      <p:sp>
        <p:nvSpPr>
          <p:cNvPr id="6" name="TextBox 5"/>
          <p:cNvSpPr txBox="1"/>
          <p:nvPr/>
        </p:nvSpPr>
        <p:spPr>
          <a:xfrm rot="1775860">
            <a:off x="8541657" y="3839029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blue</a:t>
            </a:r>
          </a:p>
        </p:txBody>
      </p:sp>
      <p:sp>
        <p:nvSpPr>
          <p:cNvPr id="7" name="TextBox 6"/>
          <p:cNvSpPr txBox="1"/>
          <p:nvPr/>
        </p:nvSpPr>
        <p:spPr>
          <a:xfrm rot="904979">
            <a:off x="1255486" y="5725362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sp>
        <p:nvSpPr>
          <p:cNvPr id="9" name="TextBox 8"/>
          <p:cNvSpPr txBox="1"/>
          <p:nvPr/>
        </p:nvSpPr>
        <p:spPr>
          <a:xfrm rot="20389472">
            <a:off x="8019145" y="14319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4985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8823657">
            <a:off x="1259549" y="52029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green</a:t>
            </a:r>
          </a:p>
        </p:txBody>
      </p:sp>
      <p:sp>
        <p:nvSpPr>
          <p:cNvPr id="6" name="TextBox 5"/>
          <p:cNvSpPr txBox="1"/>
          <p:nvPr/>
        </p:nvSpPr>
        <p:spPr>
          <a:xfrm rot="426280">
            <a:off x="851058" y="1965994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sp>
        <p:nvSpPr>
          <p:cNvPr id="7" name="TextBox 6"/>
          <p:cNvSpPr txBox="1"/>
          <p:nvPr/>
        </p:nvSpPr>
        <p:spPr>
          <a:xfrm rot="1883472">
            <a:off x="4637315" y="4939991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black</a:t>
            </a:r>
          </a:p>
        </p:txBody>
      </p:sp>
      <p:sp>
        <p:nvSpPr>
          <p:cNvPr id="9" name="TextBox 8"/>
          <p:cNvSpPr txBox="1"/>
          <p:nvPr/>
        </p:nvSpPr>
        <p:spPr>
          <a:xfrm rot="20528172">
            <a:off x="8487482" y="38517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yellow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34" b="89922" l="338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917" y="1609486"/>
            <a:ext cx="5295740" cy="31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0442938">
            <a:off x="8969829" y="2635506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purple</a:t>
            </a:r>
          </a:p>
        </p:txBody>
      </p:sp>
      <p:sp>
        <p:nvSpPr>
          <p:cNvPr id="6" name="TextBox 5"/>
          <p:cNvSpPr txBox="1"/>
          <p:nvPr/>
        </p:nvSpPr>
        <p:spPr>
          <a:xfrm rot="800818">
            <a:off x="7545401" y="5148431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black</a:t>
            </a:r>
          </a:p>
        </p:txBody>
      </p:sp>
      <p:sp>
        <p:nvSpPr>
          <p:cNvPr id="7" name="TextBox 6"/>
          <p:cNvSpPr txBox="1"/>
          <p:nvPr/>
        </p:nvSpPr>
        <p:spPr>
          <a:xfrm rot="1381703">
            <a:off x="624854" y="3839028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orange</a:t>
            </a:r>
          </a:p>
        </p:txBody>
      </p:sp>
      <p:sp>
        <p:nvSpPr>
          <p:cNvPr id="9" name="TextBox 8"/>
          <p:cNvSpPr txBox="1"/>
          <p:nvPr/>
        </p:nvSpPr>
        <p:spPr>
          <a:xfrm rot="20544219">
            <a:off x="239488" y="1326047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green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900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60" r="93625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195" y="2095488"/>
            <a:ext cx="5558979" cy="31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334782">
            <a:off x="1828801" y="1801702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 rot="2826131">
            <a:off x="8720582" y="4387668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purple</a:t>
            </a:r>
          </a:p>
        </p:txBody>
      </p:sp>
      <p:sp>
        <p:nvSpPr>
          <p:cNvPr id="7" name="TextBox 6"/>
          <p:cNvSpPr txBox="1"/>
          <p:nvPr/>
        </p:nvSpPr>
        <p:spPr>
          <a:xfrm rot="20166784">
            <a:off x="339270" y="4125546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yellow</a:t>
            </a:r>
          </a:p>
        </p:txBody>
      </p:sp>
      <p:sp>
        <p:nvSpPr>
          <p:cNvPr id="9" name="TextBox 8"/>
          <p:cNvSpPr txBox="1"/>
          <p:nvPr/>
        </p:nvSpPr>
        <p:spPr>
          <a:xfrm rot="21080671">
            <a:off x="8019145" y="143198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87" y="1431983"/>
            <a:ext cx="4550228" cy="4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624" y="354764"/>
            <a:ext cx="514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the color?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590647">
            <a:off x="8214361" y="5037045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black</a:t>
            </a:r>
          </a:p>
        </p:txBody>
      </p:sp>
      <p:sp>
        <p:nvSpPr>
          <p:cNvPr id="6" name="TextBox 5"/>
          <p:cNvSpPr txBox="1"/>
          <p:nvPr/>
        </p:nvSpPr>
        <p:spPr>
          <a:xfrm rot="20758029">
            <a:off x="574044" y="181670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green</a:t>
            </a:r>
          </a:p>
        </p:txBody>
      </p:sp>
      <p:sp>
        <p:nvSpPr>
          <p:cNvPr id="7" name="TextBox 6"/>
          <p:cNvSpPr txBox="1"/>
          <p:nvPr/>
        </p:nvSpPr>
        <p:spPr>
          <a:xfrm rot="21016090">
            <a:off x="1148806" y="4793320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blue</a:t>
            </a:r>
          </a:p>
        </p:txBody>
      </p:sp>
      <p:sp>
        <p:nvSpPr>
          <p:cNvPr id="9" name="TextBox 8"/>
          <p:cNvSpPr txBox="1"/>
          <p:nvPr/>
        </p:nvSpPr>
        <p:spPr>
          <a:xfrm rot="1093107">
            <a:off x="8167203" y="1911243"/>
            <a:ext cx="291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red</a:t>
            </a:r>
          </a:p>
        </p:txBody>
      </p:sp>
      <p:pic>
        <p:nvPicPr>
          <p:cNvPr id="1026" name="Picture 2" descr="Watercolors Splashes ❤ liked on Polyvore featuring backgrounds, watercolor,  effects, fillers, black and splash | Watercolor splash, Watercolor,  Overlays pics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20826" r="15865" b="13897"/>
          <a:stretch/>
        </p:blipFill>
        <p:spPr bwMode="auto">
          <a:xfrm>
            <a:off x="3686630" y="1665545"/>
            <a:ext cx="4332516" cy="39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1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9E0FAC-5341-467C-AD51-C13721098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53" t="62024" r="3097" b="6864"/>
          <a:stretch/>
        </p:blipFill>
        <p:spPr>
          <a:xfrm rot="192939">
            <a:off x="3159430" y="526943"/>
            <a:ext cx="5450773" cy="5605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182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ok Swipe Up GIF by thegangoff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8" y="101599"/>
            <a:ext cx="6756401" cy="67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9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1EAA690-0943-4D0D-9CF4-E8826A4A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  <p:extLst>
      <p:ext uri="{BB962C8B-B14F-4D97-AF65-F5344CB8AC3E}">
        <p14:creationId xmlns:p14="http://schemas.microsoft.com/office/powerpoint/2010/main" val="7911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5 grade 2">
            <a:hlinkClick r:id="" action="ppaction://media"/>
            <a:extLst>
              <a:ext uri="{FF2B5EF4-FFF2-40B4-BE49-F238E27FC236}">
                <a16:creationId xmlns:a16="http://schemas.microsoft.com/office/drawing/2014/main" id="{A48980D7-13D8-4CE9-9C67-6AC7535072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3966"/>
            <a:ext cx="12252661" cy="6891966"/>
          </a:xfrm>
        </p:spPr>
      </p:pic>
    </p:spTree>
    <p:extLst>
      <p:ext uri="{BB962C8B-B14F-4D97-AF65-F5344CB8AC3E}">
        <p14:creationId xmlns:p14="http://schemas.microsoft.com/office/powerpoint/2010/main" val="28192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1339" b="1753"/>
          <a:stretch/>
        </p:blipFill>
        <p:spPr>
          <a:xfrm rot="227987">
            <a:off x="7168172" y="393174"/>
            <a:ext cx="4572625" cy="6061644"/>
          </a:xfrm>
          <a:prstGeom prst="rect">
            <a:avLst/>
          </a:prstGeom>
          <a:ln>
            <a:solidFill>
              <a:srgbClr val="ABE9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331125" y="3049648"/>
            <a:ext cx="69533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Lesson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     Grammar and song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548642" y="167640"/>
            <a:ext cx="6248398" cy="1530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Unit Starter 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Lao UI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 txBox="1">
            <a:spLocks/>
          </p:cNvSpPr>
          <p:nvPr/>
        </p:nvSpPr>
        <p:spPr>
          <a:xfrm>
            <a:off x="0" y="1643149"/>
            <a:ext cx="7453745" cy="1302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Lao UI" panose="020B0604020202020204" pitchFamily="34" charset="0"/>
              </a:rPr>
              <a:t>Hello!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055A0-BB7B-437D-84DB-E7F652FE5B3A}"/>
              </a:ext>
            </a:extLst>
          </p:cNvPr>
          <p:cNvSpPr txBox="1"/>
          <p:nvPr/>
        </p:nvSpPr>
        <p:spPr>
          <a:xfrm>
            <a:off x="3779265" y="4710807"/>
            <a:ext cx="2895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Page 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ao UI" panose="020B0604020202020204" pitchFamily="34" charset="0"/>
              </a:rPr>
              <a:t>5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256674" cy="6858000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935326" y="0"/>
              <a:ext cx="256674" cy="6858000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0"/>
              <a:ext cx="12192000" cy="240632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6617368"/>
              <a:ext cx="12192000" cy="240632"/>
            </a:xfrm>
            <a:prstGeom prst="rect">
              <a:avLst/>
            </a:prstGeom>
            <a:solidFill>
              <a:srgbClr val="F1459F"/>
            </a:solidFill>
            <a:ln w="15875" cap="rnd" cmpd="sng" algn="ctr">
              <a:solidFill>
                <a:srgbClr val="F1459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7658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006">
            <a:hlinkClick r:id="" action="ppaction://media"/>
            <a:extLst>
              <a:ext uri="{FF2B5EF4-FFF2-40B4-BE49-F238E27FC236}">
                <a16:creationId xmlns:a16="http://schemas.microsoft.com/office/drawing/2014/main" id="{973BD875-FC32-4896-8101-50E7541FC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632" y="1403465"/>
            <a:ext cx="609600" cy="6096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CAE906-199E-47A4-B2D0-BFA13C21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399" t="12547" r="399" b="65577"/>
          <a:stretch/>
        </p:blipFill>
        <p:spPr>
          <a:xfrm>
            <a:off x="0" y="914400"/>
            <a:ext cx="12219264" cy="480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91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1EAA690-0943-4D0D-9CF4-E8826A4A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  <p:extLst>
      <p:ext uri="{BB962C8B-B14F-4D97-AF65-F5344CB8AC3E}">
        <p14:creationId xmlns:p14="http://schemas.microsoft.com/office/powerpoint/2010/main" val="16761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86</Words>
  <Application>Microsoft Office PowerPoint</Application>
  <PresentationFormat>Widescreen</PresentationFormat>
  <Paragraphs>40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Curlz MT</vt:lpstr>
      <vt:lpstr>Lao UI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Listen and sing</vt:lpstr>
      <vt:lpstr>PowerPoint Presentation</vt:lpstr>
      <vt:lpstr>PowerPoint Presentation</vt:lpstr>
      <vt:lpstr>Listen and repeat</vt:lpstr>
      <vt:lpstr>PowerPoint Presentation</vt:lpstr>
      <vt:lpstr>Listen and sing</vt:lpstr>
      <vt:lpstr>PowerPoint Presentation</vt:lpstr>
      <vt:lpstr>Ask and answer</vt:lpstr>
      <vt:lpstr>Look and 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Baam</cp:lastModifiedBy>
  <cp:revision>27</cp:revision>
  <dcterms:created xsi:type="dcterms:W3CDTF">2021-03-28T13:19:11Z</dcterms:created>
  <dcterms:modified xsi:type="dcterms:W3CDTF">2021-09-15T05:28:01Z</dcterms:modified>
</cp:coreProperties>
</file>